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4" r:id="rId2"/>
    <p:sldId id="45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BD842C2-6CC1-44D1-ABD4-AEED892420D9}"/>
              </a:ext>
            </a:extLst>
          </p:cNvPr>
          <p:cNvGrpSpPr/>
          <p:nvPr/>
        </p:nvGrpSpPr>
        <p:grpSpPr>
          <a:xfrm>
            <a:off x="1445453" y="1152475"/>
            <a:ext cx="1154882" cy="2379797"/>
            <a:chOff x="1445453" y="1152475"/>
            <a:chExt cx="1154882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D8570AF0-D642-4D17-9443-A662AC3CE61F}"/>
                  </a:ext>
                </a:extLst>
              </p:cNvPr>
              <p:cNvSpPr/>
              <p:nvPr/>
            </p:nvSpPr>
            <p:spPr>
              <a:xfrm flipH="1">
                <a:off x="1766106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229CBF0-EA22-4890-A9E3-8E8C8926AB2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円/楕円 27">
                  <a:extLst>
                    <a:ext uri="{FF2B5EF4-FFF2-40B4-BE49-F238E27FC236}">
                      <a16:creationId xmlns:a16="http://schemas.microsoft.com/office/drawing/2014/main" id="{863A3C34-2B21-4579-BAC7-EDA96EB6B3FE}"/>
                    </a:ext>
                  </a:extLst>
                </p:cNvPr>
                <p:cNvSpPr/>
                <p:nvPr/>
              </p:nvSpPr>
              <p:spPr>
                <a:xfrm>
                  <a:off x="4183090" y="431251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円/楕円 27">
                  <a:extLst>
                    <a:ext uri="{FF2B5EF4-FFF2-40B4-BE49-F238E27FC236}">
                      <a16:creationId xmlns:a16="http://schemas.microsoft.com/office/drawing/2014/main" id="{78C46A32-343D-4652-A553-742CF3E0D03D}"/>
                    </a:ext>
                  </a:extLst>
                </p:cNvPr>
                <p:cNvSpPr/>
                <p:nvPr/>
              </p:nvSpPr>
              <p:spPr>
                <a:xfrm>
                  <a:off x="4589490" y="431251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0618C6C-3FB4-45AA-80BA-FAC44C49954B}"/>
                </a:ext>
              </a:extLst>
            </p:cNvPr>
            <p:cNvGrpSpPr/>
            <p:nvPr/>
          </p:nvGrpSpPr>
          <p:grpSpPr>
            <a:xfrm>
              <a:off x="1929499" y="2235639"/>
              <a:ext cx="201786" cy="48611"/>
              <a:chOff x="554406" y="1818498"/>
              <a:chExt cx="201786" cy="48611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B3D3BBB-2AC9-42CC-A612-1768EC1387FA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DF67BFE-7FFE-43EB-82C8-7EB71F4F0493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1A8AA23-C22E-4D73-8B6D-094C81D01A5D}"/>
              </a:ext>
            </a:extLst>
          </p:cNvPr>
          <p:cNvGrpSpPr/>
          <p:nvPr/>
        </p:nvGrpSpPr>
        <p:grpSpPr>
          <a:xfrm>
            <a:off x="4395278" y="1290440"/>
            <a:ext cx="1141863" cy="2257841"/>
            <a:chOff x="4395278" y="1290440"/>
            <a:chExt cx="1141863" cy="2257841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141863" cy="2257841"/>
              <a:chOff x="2342717" y="739604"/>
              <a:chExt cx="1141863" cy="2257841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577C97F6-9FE7-49FA-B92E-D4EB608380FC}"/>
                  </a:ext>
                </a:extLst>
              </p:cNvPr>
              <p:cNvSpPr/>
              <p:nvPr/>
            </p:nvSpPr>
            <p:spPr>
              <a:xfrm flipH="1">
                <a:off x="3345520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52387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9EEDDA5B-DA50-4243-9AC2-DA7C0A0FAAC7}"/>
                </a:ext>
              </a:extLst>
            </p:cNvPr>
            <p:cNvGrpSpPr/>
            <p:nvPr/>
          </p:nvGrpSpPr>
          <p:grpSpPr>
            <a:xfrm>
              <a:off x="4850805" y="2278100"/>
              <a:ext cx="201786" cy="48611"/>
              <a:chOff x="554406" y="1818498"/>
              <a:chExt cx="201786" cy="48611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FEEC0E1-BD30-4D0B-B43F-096C6A08CD97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F2FF57F-C037-406C-B566-AC1050C3CD31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93E08A8B-DD18-4888-AA25-EF8F8B240B02}"/>
                </a:ext>
              </a:extLst>
            </p:cNvPr>
            <p:cNvSpPr/>
            <p:nvPr/>
          </p:nvSpPr>
          <p:spPr>
            <a:xfrm rot="12052275">
              <a:off x="4616023" y="1894247"/>
              <a:ext cx="209663" cy="157174"/>
            </a:xfrm>
            <a:custGeom>
              <a:avLst/>
              <a:gdLst>
                <a:gd name="connsiteX0" fmla="*/ 9005 w 209663"/>
                <a:gd name="connsiteY0" fmla="*/ 154191 h 157174"/>
                <a:gd name="connsiteX1" fmla="*/ 230 w 209663"/>
                <a:gd name="connsiteY1" fmla="*/ 155889 h 157174"/>
                <a:gd name="connsiteX2" fmla="*/ 91543 w 209663"/>
                <a:gd name="connsiteY2" fmla="*/ 80923 h 157174"/>
                <a:gd name="connsiteX3" fmla="*/ 107724 w 209663"/>
                <a:gd name="connsiteY3" fmla="*/ 76669 h 157174"/>
                <a:gd name="connsiteX4" fmla="*/ 129007 w 209663"/>
                <a:gd name="connsiteY4" fmla="*/ 8596 h 157174"/>
                <a:gd name="connsiteX5" fmla="*/ 147839 w 209663"/>
                <a:gd name="connsiteY5" fmla="*/ 68831 h 157174"/>
                <a:gd name="connsiteX6" fmla="*/ 150130 w 209663"/>
                <a:gd name="connsiteY6" fmla="*/ 68678 h 157174"/>
                <a:gd name="connsiteX7" fmla="*/ 171602 w 209663"/>
                <a:gd name="connsiteY7" fmla="*/ 0 h 157174"/>
                <a:gd name="connsiteX8" fmla="*/ 193434 w 209663"/>
                <a:gd name="connsiteY8" fmla="*/ 69829 h 157174"/>
                <a:gd name="connsiteX9" fmla="*/ 198240 w 209663"/>
                <a:gd name="connsiteY9" fmla="*/ 70388 h 157174"/>
                <a:gd name="connsiteX10" fmla="*/ 209585 w 209663"/>
                <a:gd name="connsiteY10" fmla="*/ 76064 h 157174"/>
                <a:gd name="connsiteX11" fmla="*/ 98911 w 209663"/>
                <a:gd name="connsiteY11" fmla="*/ 100249 h 157174"/>
                <a:gd name="connsiteX12" fmla="*/ 9005 w 209663"/>
                <a:gd name="connsiteY12" fmla="*/ 154191 h 1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57174">
                  <a:moveTo>
                    <a:pt x="9005" y="154191"/>
                  </a:moveTo>
                  <a:cubicBezTo>
                    <a:pt x="4105" y="157253"/>
                    <a:pt x="1111" y="158198"/>
                    <a:pt x="230" y="155889"/>
                  </a:cubicBezTo>
                  <a:cubicBezTo>
                    <a:pt x="-3291" y="146653"/>
                    <a:pt x="33731" y="102966"/>
                    <a:pt x="91543" y="80923"/>
                  </a:cubicBezTo>
                  <a:lnTo>
                    <a:pt x="107724" y="76669"/>
                  </a:lnTo>
                  <a:lnTo>
                    <a:pt x="129007" y="8596"/>
                  </a:lnTo>
                  <a:lnTo>
                    <a:pt x="147839" y="68831"/>
                  </a:lnTo>
                  <a:lnTo>
                    <a:pt x="150130" y="68678"/>
                  </a:lnTo>
                  <a:lnTo>
                    <a:pt x="171602" y="0"/>
                  </a:lnTo>
                  <a:lnTo>
                    <a:pt x="193434" y="69829"/>
                  </a:lnTo>
                  <a:lnTo>
                    <a:pt x="198240" y="70388"/>
                  </a:lnTo>
                  <a:cubicBezTo>
                    <a:pt x="204904" y="72025"/>
                    <a:pt x="208974" y="74087"/>
                    <a:pt x="209585" y="76064"/>
                  </a:cubicBezTo>
                  <a:cubicBezTo>
                    <a:pt x="212029" y="83972"/>
                    <a:pt x="156723" y="78207"/>
                    <a:pt x="98911" y="100249"/>
                  </a:cubicBezTo>
                  <a:cubicBezTo>
                    <a:pt x="55553" y="116782"/>
                    <a:pt x="23705" y="145008"/>
                    <a:pt x="9005" y="1541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E9770E06-B994-4043-B9B9-5D4B4FC64B8F}"/>
                </a:ext>
              </a:extLst>
            </p:cNvPr>
            <p:cNvSpPr/>
            <p:nvPr/>
          </p:nvSpPr>
          <p:spPr>
            <a:xfrm rot="9547725" flipH="1">
              <a:off x="5081206" y="1894247"/>
              <a:ext cx="209663" cy="157174"/>
            </a:xfrm>
            <a:custGeom>
              <a:avLst/>
              <a:gdLst>
                <a:gd name="connsiteX0" fmla="*/ 9005 w 209663"/>
                <a:gd name="connsiteY0" fmla="*/ 154191 h 157174"/>
                <a:gd name="connsiteX1" fmla="*/ 230 w 209663"/>
                <a:gd name="connsiteY1" fmla="*/ 155889 h 157174"/>
                <a:gd name="connsiteX2" fmla="*/ 91543 w 209663"/>
                <a:gd name="connsiteY2" fmla="*/ 80923 h 157174"/>
                <a:gd name="connsiteX3" fmla="*/ 107724 w 209663"/>
                <a:gd name="connsiteY3" fmla="*/ 76669 h 157174"/>
                <a:gd name="connsiteX4" fmla="*/ 129007 w 209663"/>
                <a:gd name="connsiteY4" fmla="*/ 8596 h 157174"/>
                <a:gd name="connsiteX5" fmla="*/ 147839 w 209663"/>
                <a:gd name="connsiteY5" fmla="*/ 68831 h 157174"/>
                <a:gd name="connsiteX6" fmla="*/ 150130 w 209663"/>
                <a:gd name="connsiteY6" fmla="*/ 68678 h 157174"/>
                <a:gd name="connsiteX7" fmla="*/ 171602 w 209663"/>
                <a:gd name="connsiteY7" fmla="*/ 0 h 157174"/>
                <a:gd name="connsiteX8" fmla="*/ 193434 w 209663"/>
                <a:gd name="connsiteY8" fmla="*/ 69829 h 157174"/>
                <a:gd name="connsiteX9" fmla="*/ 198240 w 209663"/>
                <a:gd name="connsiteY9" fmla="*/ 70388 h 157174"/>
                <a:gd name="connsiteX10" fmla="*/ 209585 w 209663"/>
                <a:gd name="connsiteY10" fmla="*/ 76064 h 157174"/>
                <a:gd name="connsiteX11" fmla="*/ 98911 w 209663"/>
                <a:gd name="connsiteY11" fmla="*/ 100249 h 157174"/>
                <a:gd name="connsiteX12" fmla="*/ 9005 w 209663"/>
                <a:gd name="connsiteY12" fmla="*/ 154191 h 1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57174">
                  <a:moveTo>
                    <a:pt x="9005" y="154191"/>
                  </a:moveTo>
                  <a:cubicBezTo>
                    <a:pt x="4105" y="157253"/>
                    <a:pt x="1111" y="158198"/>
                    <a:pt x="230" y="155889"/>
                  </a:cubicBezTo>
                  <a:cubicBezTo>
                    <a:pt x="-3291" y="146653"/>
                    <a:pt x="33731" y="102966"/>
                    <a:pt x="91543" y="80923"/>
                  </a:cubicBezTo>
                  <a:lnTo>
                    <a:pt x="107724" y="76669"/>
                  </a:lnTo>
                  <a:lnTo>
                    <a:pt x="129007" y="8596"/>
                  </a:lnTo>
                  <a:lnTo>
                    <a:pt x="147839" y="68831"/>
                  </a:lnTo>
                  <a:lnTo>
                    <a:pt x="150130" y="68678"/>
                  </a:lnTo>
                  <a:lnTo>
                    <a:pt x="171602" y="0"/>
                  </a:lnTo>
                  <a:lnTo>
                    <a:pt x="193434" y="69829"/>
                  </a:lnTo>
                  <a:lnTo>
                    <a:pt x="198240" y="70388"/>
                  </a:lnTo>
                  <a:cubicBezTo>
                    <a:pt x="204904" y="72025"/>
                    <a:pt x="208974" y="74087"/>
                    <a:pt x="209585" y="76064"/>
                  </a:cubicBezTo>
                  <a:cubicBezTo>
                    <a:pt x="212029" y="83972"/>
                    <a:pt x="156723" y="78207"/>
                    <a:pt x="98911" y="100249"/>
                  </a:cubicBezTo>
                  <a:cubicBezTo>
                    <a:pt x="55553" y="116782"/>
                    <a:pt x="23705" y="145008"/>
                    <a:pt x="9005" y="1541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E119189-0EFA-4AA9-85BD-941CE837FA6D}"/>
              </a:ext>
            </a:extLst>
          </p:cNvPr>
          <p:cNvGrpSpPr/>
          <p:nvPr/>
        </p:nvGrpSpPr>
        <p:grpSpPr>
          <a:xfrm>
            <a:off x="7326151" y="1167401"/>
            <a:ext cx="1163333" cy="2380880"/>
            <a:chOff x="7326151" y="1167401"/>
            <a:chExt cx="1163333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63333" cy="2380880"/>
              <a:chOff x="3891254" y="616565"/>
              <a:chExt cx="1163333" cy="2380880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255241A-35D6-4731-9477-5262FA6D360E}"/>
                  </a:ext>
                </a:extLst>
              </p:cNvPr>
              <p:cNvSpPr/>
              <p:nvPr/>
            </p:nvSpPr>
            <p:spPr>
              <a:xfrm flipH="1">
                <a:off x="491552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253B4B48-7791-43B1-962E-BA7E5C320669}"/>
                </a:ext>
              </a:extLst>
            </p:cNvPr>
            <p:cNvGrpSpPr/>
            <p:nvPr/>
          </p:nvGrpSpPr>
          <p:grpSpPr>
            <a:xfrm>
              <a:off x="7817675" y="2304108"/>
              <a:ext cx="201786" cy="48611"/>
              <a:chOff x="554406" y="1818498"/>
              <a:chExt cx="201786" cy="48611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8D69461F-C0D1-43A9-9238-D2A5E3BC5A3D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4B4C4511-8E0C-46C0-A147-4C02BDD89920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3" name="円/楕円 27">
              <a:extLst>
                <a:ext uri="{FF2B5EF4-FFF2-40B4-BE49-F238E27FC236}">
                  <a16:creationId xmlns:a16="http://schemas.microsoft.com/office/drawing/2014/main" id="{F58FD29A-9F6C-4560-8B3B-9F6A2270916E}"/>
                </a:ext>
              </a:extLst>
            </p:cNvPr>
            <p:cNvSpPr/>
            <p:nvPr/>
          </p:nvSpPr>
          <p:spPr>
            <a:xfrm>
              <a:off x="7540658" y="1911104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4" name="円/楕円 27">
              <a:extLst>
                <a:ext uri="{FF2B5EF4-FFF2-40B4-BE49-F238E27FC236}">
                  <a16:creationId xmlns:a16="http://schemas.microsoft.com/office/drawing/2014/main" id="{496CF39D-2AF7-4598-BA96-747B43362882}"/>
                </a:ext>
              </a:extLst>
            </p:cNvPr>
            <p:cNvSpPr/>
            <p:nvPr/>
          </p:nvSpPr>
          <p:spPr>
            <a:xfrm>
              <a:off x="8078821" y="1911104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6EFA8CE-F713-4722-B87A-6083E5A25DC7}"/>
              </a:ext>
            </a:extLst>
          </p:cNvPr>
          <p:cNvGrpSpPr/>
          <p:nvPr/>
        </p:nvGrpSpPr>
        <p:grpSpPr>
          <a:xfrm>
            <a:off x="1389378" y="4081723"/>
            <a:ext cx="1267032" cy="2358577"/>
            <a:chOff x="1389378" y="4081723"/>
            <a:chExt cx="1267032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F49B038C-19A1-403C-88C7-8BE4072C99AE}"/>
                  </a:ext>
                </a:extLst>
              </p:cNvPr>
              <p:cNvSpPr/>
              <p:nvPr/>
            </p:nvSpPr>
            <p:spPr>
              <a:xfrm flipH="1">
                <a:off x="1758930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B281679-840C-4365-970C-15376A454E70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4"/>
                <a:chOff x="878044" y="3848329"/>
                <a:chExt cx="917606" cy="882331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1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47" name="円/楕円 27">
              <a:extLst>
                <a:ext uri="{FF2B5EF4-FFF2-40B4-BE49-F238E27FC236}">
                  <a16:creationId xmlns:a16="http://schemas.microsoft.com/office/drawing/2014/main" id="{F13DDE3E-9736-4C67-A660-16A1728D63B8}"/>
                </a:ext>
              </a:extLst>
            </p:cNvPr>
            <p:cNvSpPr/>
            <p:nvPr/>
          </p:nvSpPr>
          <p:spPr>
            <a:xfrm>
              <a:off x="1755736" y="4724269"/>
              <a:ext cx="11900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円/楕円 27">
              <a:extLst>
                <a:ext uri="{FF2B5EF4-FFF2-40B4-BE49-F238E27FC236}">
                  <a16:creationId xmlns:a16="http://schemas.microsoft.com/office/drawing/2014/main" id="{D3124EF2-D4B3-44D1-ABC1-20DB602466E7}"/>
                </a:ext>
              </a:extLst>
            </p:cNvPr>
            <p:cNvSpPr/>
            <p:nvPr/>
          </p:nvSpPr>
          <p:spPr>
            <a:xfrm>
              <a:off x="2174836" y="4724269"/>
              <a:ext cx="11900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0FA55AFF-4F9A-40FD-AB9B-29F848414451}"/>
                </a:ext>
              </a:extLst>
            </p:cNvPr>
            <p:cNvSpPr/>
            <p:nvPr/>
          </p:nvSpPr>
          <p:spPr>
            <a:xfrm rot="5400000">
              <a:off x="2024478" y="506000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0911F20-C8DF-41D5-B15F-619646F6CA20}"/>
              </a:ext>
            </a:extLst>
          </p:cNvPr>
          <p:cNvGrpSpPr/>
          <p:nvPr/>
        </p:nvGrpSpPr>
        <p:grpSpPr>
          <a:xfrm>
            <a:off x="4349584" y="3949344"/>
            <a:ext cx="1229834" cy="2506981"/>
            <a:chOff x="4349584" y="3949344"/>
            <a:chExt cx="1229834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5764D5DC-09DD-4B72-8EFB-40EE7212B624}"/>
                  </a:ext>
                </a:extLst>
              </p:cNvPr>
              <p:cNvSpPr/>
              <p:nvPr/>
            </p:nvSpPr>
            <p:spPr>
              <a:xfrm flipH="1">
                <a:off x="3280581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0AE8704-A9F1-4DEC-8FAD-B655503A83C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49" name="円/楕円 27">
              <a:extLst>
                <a:ext uri="{FF2B5EF4-FFF2-40B4-BE49-F238E27FC236}">
                  <a16:creationId xmlns:a16="http://schemas.microsoft.com/office/drawing/2014/main" id="{EE5BFAB3-2E47-4C1F-A35A-F9184CAD238E}"/>
                </a:ext>
              </a:extLst>
            </p:cNvPr>
            <p:cNvSpPr/>
            <p:nvPr/>
          </p:nvSpPr>
          <p:spPr>
            <a:xfrm>
              <a:off x="4680866" y="4858616"/>
              <a:ext cx="150690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円/楕円 27">
              <a:extLst>
                <a:ext uri="{FF2B5EF4-FFF2-40B4-BE49-F238E27FC236}">
                  <a16:creationId xmlns:a16="http://schemas.microsoft.com/office/drawing/2014/main" id="{A323DA02-A742-4F8E-90F9-006AC3499ABE}"/>
                </a:ext>
              </a:extLst>
            </p:cNvPr>
            <p:cNvSpPr/>
            <p:nvPr/>
          </p:nvSpPr>
          <p:spPr>
            <a:xfrm>
              <a:off x="5099966" y="4858616"/>
              <a:ext cx="150690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287ECF0F-54BB-42FE-8AAC-113DDAD63D72}"/>
                </a:ext>
              </a:extLst>
            </p:cNvPr>
            <p:cNvSpPr/>
            <p:nvPr/>
          </p:nvSpPr>
          <p:spPr>
            <a:xfrm rot="5400000">
              <a:off x="4962942" y="5179067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5C959BD-C310-434D-805C-F0E908B73B51}"/>
              </a:ext>
            </a:extLst>
          </p:cNvPr>
          <p:cNvGrpSpPr/>
          <p:nvPr/>
        </p:nvGrpSpPr>
        <p:grpSpPr>
          <a:xfrm>
            <a:off x="7315016" y="4095130"/>
            <a:ext cx="1182186" cy="2361196"/>
            <a:chOff x="7315016" y="4095130"/>
            <a:chExt cx="1182186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EB604A0-034B-4182-8DB2-52D2931E2DB3}"/>
                  </a:ext>
                </a:extLst>
              </p:cNvPr>
              <p:cNvSpPr/>
              <p:nvPr/>
            </p:nvSpPr>
            <p:spPr>
              <a:xfrm flipH="1">
                <a:off x="4915527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4CA370ED-655B-499F-AE88-0956CB2A4EC1}"/>
                </a:ext>
              </a:extLst>
            </p:cNvPr>
            <p:cNvSpPr/>
            <p:nvPr/>
          </p:nvSpPr>
          <p:spPr>
            <a:xfrm rot="5400000">
              <a:off x="7891983" y="5106121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7" name="円/楕円 27">
              <a:extLst>
                <a:ext uri="{FF2B5EF4-FFF2-40B4-BE49-F238E27FC236}">
                  <a16:creationId xmlns:a16="http://schemas.microsoft.com/office/drawing/2014/main" id="{5EF056DD-457E-401A-B20B-939C04FD9B56}"/>
                </a:ext>
              </a:extLst>
            </p:cNvPr>
            <p:cNvSpPr/>
            <p:nvPr/>
          </p:nvSpPr>
          <p:spPr>
            <a:xfrm>
              <a:off x="7547890" y="4760191"/>
              <a:ext cx="1927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8" name="円/楕円 27">
              <a:extLst>
                <a:ext uri="{FF2B5EF4-FFF2-40B4-BE49-F238E27FC236}">
                  <a16:creationId xmlns:a16="http://schemas.microsoft.com/office/drawing/2014/main" id="{E85B3F34-3033-447F-AAAE-9C3901008CFA}"/>
                </a:ext>
              </a:extLst>
            </p:cNvPr>
            <p:cNvSpPr/>
            <p:nvPr/>
          </p:nvSpPr>
          <p:spPr>
            <a:xfrm>
              <a:off x="8065415" y="4760191"/>
              <a:ext cx="1927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558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BD842C2-6CC1-44D1-ABD4-AEED892420D9}"/>
              </a:ext>
            </a:extLst>
          </p:cNvPr>
          <p:cNvGrpSpPr/>
          <p:nvPr/>
        </p:nvGrpSpPr>
        <p:grpSpPr>
          <a:xfrm>
            <a:off x="1445453" y="1152475"/>
            <a:ext cx="1154882" cy="2379797"/>
            <a:chOff x="1445453" y="1152475"/>
            <a:chExt cx="1154882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D8570AF0-D642-4D17-9443-A662AC3CE61F}"/>
                  </a:ext>
                </a:extLst>
              </p:cNvPr>
              <p:cNvSpPr/>
              <p:nvPr/>
            </p:nvSpPr>
            <p:spPr>
              <a:xfrm flipH="1">
                <a:off x="1766106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229CBF0-EA22-4890-A9E3-8E8C8926AB2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円/楕円 27">
                  <a:extLst>
                    <a:ext uri="{FF2B5EF4-FFF2-40B4-BE49-F238E27FC236}">
                      <a16:creationId xmlns:a16="http://schemas.microsoft.com/office/drawing/2014/main" id="{863A3C34-2B21-4579-BAC7-EDA96EB6B3FE}"/>
                    </a:ext>
                  </a:extLst>
                </p:cNvPr>
                <p:cNvSpPr/>
                <p:nvPr/>
              </p:nvSpPr>
              <p:spPr>
                <a:xfrm>
                  <a:off x="4183090" y="431251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円/楕円 27">
                  <a:extLst>
                    <a:ext uri="{FF2B5EF4-FFF2-40B4-BE49-F238E27FC236}">
                      <a16:creationId xmlns:a16="http://schemas.microsoft.com/office/drawing/2014/main" id="{78C46A32-343D-4652-A553-742CF3E0D03D}"/>
                    </a:ext>
                  </a:extLst>
                </p:cNvPr>
                <p:cNvSpPr/>
                <p:nvPr/>
              </p:nvSpPr>
              <p:spPr>
                <a:xfrm>
                  <a:off x="4589490" y="431251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0618C6C-3FB4-45AA-80BA-FAC44C49954B}"/>
                </a:ext>
              </a:extLst>
            </p:cNvPr>
            <p:cNvGrpSpPr/>
            <p:nvPr/>
          </p:nvGrpSpPr>
          <p:grpSpPr>
            <a:xfrm>
              <a:off x="1929499" y="2235639"/>
              <a:ext cx="201786" cy="48611"/>
              <a:chOff x="554406" y="1818498"/>
              <a:chExt cx="201786" cy="48611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B3D3BBB-2AC9-42CC-A612-1768EC1387FA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DF67BFE-7FFE-43EB-82C8-7EB71F4F0493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1A8AA23-C22E-4D73-8B6D-094C81D01A5D}"/>
              </a:ext>
            </a:extLst>
          </p:cNvPr>
          <p:cNvGrpSpPr/>
          <p:nvPr/>
        </p:nvGrpSpPr>
        <p:grpSpPr>
          <a:xfrm>
            <a:off x="4395278" y="1290440"/>
            <a:ext cx="1141863" cy="2257841"/>
            <a:chOff x="4395278" y="1290440"/>
            <a:chExt cx="1141863" cy="2257841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141863" cy="2257841"/>
              <a:chOff x="2342717" y="739604"/>
              <a:chExt cx="1141863" cy="2257841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577C97F6-9FE7-49FA-B92E-D4EB608380FC}"/>
                  </a:ext>
                </a:extLst>
              </p:cNvPr>
              <p:cNvSpPr/>
              <p:nvPr/>
            </p:nvSpPr>
            <p:spPr>
              <a:xfrm flipH="1">
                <a:off x="3345520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52387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9EEDDA5B-DA50-4243-9AC2-DA7C0A0FAAC7}"/>
                </a:ext>
              </a:extLst>
            </p:cNvPr>
            <p:cNvGrpSpPr/>
            <p:nvPr/>
          </p:nvGrpSpPr>
          <p:grpSpPr>
            <a:xfrm>
              <a:off x="4850805" y="2278100"/>
              <a:ext cx="201786" cy="48611"/>
              <a:chOff x="554406" y="1818498"/>
              <a:chExt cx="201786" cy="48611"/>
            </a:xfrm>
          </p:grpSpPr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6FEEC0E1-BD30-4D0B-B43F-096C6A08CD97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F2FF57F-C037-406C-B566-AC1050C3CD31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93E08A8B-DD18-4888-AA25-EF8F8B240B02}"/>
                </a:ext>
              </a:extLst>
            </p:cNvPr>
            <p:cNvSpPr/>
            <p:nvPr/>
          </p:nvSpPr>
          <p:spPr>
            <a:xfrm rot="12052275">
              <a:off x="4616023" y="1894247"/>
              <a:ext cx="209663" cy="157174"/>
            </a:xfrm>
            <a:custGeom>
              <a:avLst/>
              <a:gdLst>
                <a:gd name="connsiteX0" fmla="*/ 9005 w 209663"/>
                <a:gd name="connsiteY0" fmla="*/ 154191 h 157174"/>
                <a:gd name="connsiteX1" fmla="*/ 230 w 209663"/>
                <a:gd name="connsiteY1" fmla="*/ 155889 h 157174"/>
                <a:gd name="connsiteX2" fmla="*/ 91543 w 209663"/>
                <a:gd name="connsiteY2" fmla="*/ 80923 h 157174"/>
                <a:gd name="connsiteX3" fmla="*/ 107724 w 209663"/>
                <a:gd name="connsiteY3" fmla="*/ 76669 h 157174"/>
                <a:gd name="connsiteX4" fmla="*/ 129007 w 209663"/>
                <a:gd name="connsiteY4" fmla="*/ 8596 h 157174"/>
                <a:gd name="connsiteX5" fmla="*/ 147839 w 209663"/>
                <a:gd name="connsiteY5" fmla="*/ 68831 h 157174"/>
                <a:gd name="connsiteX6" fmla="*/ 150130 w 209663"/>
                <a:gd name="connsiteY6" fmla="*/ 68678 h 157174"/>
                <a:gd name="connsiteX7" fmla="*/ 171602 w 209663"/>
                <a:gd name="connsiteY7" fmla="*/ 0 h 157174"/>
                <a:gd name="connsiteX8" fmla="*/ 193434 w 209663"/>
                <a:gd name="connsiteY8" fmla="*/ 69829 h 157174"/>
                <a:gd name="connsiteX9" fmla="*/ 198240 w 209663"/>
                <a:gd name="connsiteY9" fmla="*/ 70388 h 157174"/>
                <a:gd name="connsiteX10" fmla="*/ 209585 w 209663"/>
                <a:gd name="connsiteY10" fmla="*/ 76064 h 157174"/>
                <a:gd name="connsiteX11" fmla="*/ 98911 w 209663"/>
                <a:gd name="connsiteY11" fmla="*/ 100249 h 157174"/>
                <a:gd name="connsiteX12" fmla="*/ 9005 w 209663"/>
                <a:gd name="connsiteY12" fmla="*/ 154191 h 1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57174">
                  <a:moveTo>
                    <a:pt x="9005" y="154191"/>
                  </a:moveTo>
                  <a:cubicBezTo>
                    <a:pt x="4105" y="157253"/>
                    <a:pt x="1111" y="158198"/>
                    <a:pt x="230" y="155889"/>
                  </a:cubicBezTo>
                  <a:cubicBezTo>
                    <a:pt x="-3291" y="146653"/>
                    <a:pt x="33731" y="102966"/>
                    <a:pt x="91543" y="80923"/>
                  </a:cubicBezTo>
                  <a:lnTo>
                    <a:pt x="107724" y="76669"/>
                  </a:lnTo>
                  <a:lnTo>
                    <a:pt x="129007" y="8596"/>
                  </a:lnTo>
                  <a:lnTo>
                    <a:pt x="147839" y="68831"/>
                  </a:lnTo>
                  <a:lnTo>
                    <a:pt x="150130" y="68678"/>
                  </a:lnTo>
                  <a:lnTo>
                    <a:pt x="171602" y="0"/>
                  </a:lnTo>
                  <a:lnTo>
                    <a:pt x="193434" y="69829"/>
                  </a:lnTo>
                  <a:lnTo>
                    <a:pt x="198240" y="70388"/>
                  </a:lnTo>
                  <a:cubicBezTo>
                    <a:pt x="204904" y="72025"/>
                    <a:pt x="208974" y="74087"/>
                    <a:pt x="209585" y="76064"/>
                  </a:cubicBezTo>
                  <a:cubicBezTo>
                    <a:pt x="212029" y="83972"/>
                    <a:pt x="156723" y="78207"/>
                    <a:pt x="98911" y="100249"/>
                  </a:cubicBezTo>
                  <a:cubicBezTo>
                    <a:pt x="55553" y="116782"/>
                    <a:pt x="23705" y="145008"/>
                    <a:pt x="9005" y="1541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E9770E06-B994-4043-B9B9-5D4B4FC64B8F}"/>
                </a:ext>
              </a:extLst>
            </p:cNvPr>
            <p:cNvSpPr/>
            <p:nvPr/>
          </p:nvSpPr>
          <p:spPr>
            <a:xfrm rot="9547725" flipH="1">
              <a:off x="5081206" y="1894247"/>
              <a:ext cx="209663" cy="157174"/>
            </a:xfrm>
            <a:custGeom>
              <a:avLst/>
              <a:gdLst>
                <a:gd name="connsiteX0" fmla="*/ 9005 w 209663"/>
                <a:gd name="connsiteY0" fmla="*/ 154191 h 157174"/>
                <a:gd name="connsiteX1" fmla="*/ 230 w 209663"/>
                <a:gd name="connsiteY1" fmla="*/ 155889 h 157174"/>
                <a:gd name="connsiteX2" fmla="*/ 91543 w 209663"/>
                <a:gd name="connsiteY2" fmla="*/ 80923 h 157174"/>
                <a:gd name="connsiteX3" fmla="*/ 107724 w 209663"/>
                <a:gd name="connsiteY3" fmla="*/ 76669 h 157174"/>
                <a:gd name="connsiteX4" fmla="*/ 129007 w 209663"/>
                <a:gd name="connsiteY4" fmla="*/ 8596 h 157174"/>
                <a:gd name="connsiteX5" fmla="*/ 147839 w 209663"/>
                <a:gd name="connsiteY5" fmla="*/ 68831 h 157174"/>
                <a:gd name="connsiteX6" fmla="*/ 150130 w 209663"/>
                <a:gd name="connsiteY6" fmla="*/ 68678 h 157174"/>
                <a:gd name="connsiteX7" fmla="*/ 171602 w 209663"/>
                <a:gd name="connsiteY7" fmla="*/ 0 h 157174"/>
                <a:gd name="connsiteX8" fmla="*/ 193434 w 209663"/>
                <a:gd name="connsiteY8" fmla="*/ 69829 h 157174"/>
                <a:gd name="connsiteX9" fmla="*/ 198240 w 209663"/>
                <a:gd name="connsiteY9" fmla="*/ 70388 h 157174"/>
                <a:gd name="connsiteX10" fmla="*/ 209585 w 209663"/>
                <a:gd name="connsiteY10" fmla="*/ 76064 h 157174"/>
                <a:gd name="connsiteX11" fmla="*/ 98911 w 209663"/>
                <a:gd name="connsiteY11" fmla="*/ 100249 h 157174"/>
                <a:gd name="connsiteX12" fmla="*/ 9005 w 209663"/>
                <a:gd name="connsiteY12" fmla="*/ 154191 h 15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9663" h="157174">
                  <a:moveTo>
                    <a:pt x="9005" y="154191"/>
                  </a:moveTo>
                  <a:cubicBezTo>
                    <a:pt x="4105" y="157253"/>
                    <a:pt x="1111" y="158198"/>
                    <a:pt x="230" y="155889"/>
                  </a:cubicBezTo>
                  <a:cubicBezTo>
                    <a:pt x="-3291" y="146653"/>
                    <a:pt x="33731" y="102966"/>
                    <a:pt x="91543" y="80923"/>
                  </a:cubicBezTo>
                  <a:lnTo>
                    <a:pt x="107724" y="76669"/>
                  </a:lnTo>
                  <a:lnTo>
                    <a:pt x="129007" y="8596"/>
                  </a:lnTo>
                  <a:lnTo>
                    <a:pt x="147839" y="68831"/>
                  </a:lnTo>
                  <a:lnTo>
                    <a:pt x="150130" y="68678"/>
                  </a:lnTo>
                  <a:lnTo>
                    <a:pt x="171602" y="0"/>
                  </a:lnTo>
                  <a:lnTo>
                    <a:pt x="193434" y="69829"/>
                  </a:lnTo>
                  <a:lnTo>
                    <a:pt x="198240" y="70388"/>
                  </a:lnTo>
                  <a:cubicBezTo>
                    <a:pt x="204904" y="72025"/>
                    <a:pt x="208974" y="74087"/>
                    <a:pt x="209585" y="76064"/>
                  </a:cubicBezTo>
                  <a:cubicBezTo>
                    <a:pt x="212029" y="83972"/>
                    <a:pt x="156723" y="78207"/>
                    <a:pt x="98911" y="100249"/>
                  </a:cubicBezTo>
                  <a:cubicBezTo>
                    <a:pt x="55553" y="116782"/>
                    <a:pt x="23705" y="145008"/>
                    <a:pt x="9005" y="1541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E119189-0EFA-4AA9-85BD-941CE837FA6D}"/>
              </a:ext>
            </a:extLst>
          </p:cNvPr>
          <p:cNvGrpSpPr/>
          <p:nvPr/>
        </p:nvGrpSpPr>
        <p:grpSpPr>
          <a:xfrm>
            <a:off x="7326151" y="1167401"/>
            <a:ext cx="1163333" cy="2380880"/>
            <a:chOff x="7326151" y="1167401"/>
            <a:chExt cx="1163333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63333" cy="2380880"/>
              <a:chOff x="3891254" y="616565"/>
              <a:chExt cx="1163333" cy="2380880"/>
            </a:xfrm>
          </p:grpSpPr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2255241A-35D6-4731-9477-5262FA6D360E}"/>
                  </a:ext>
                </a:extLst>
              </p:cNvPr>
              <p:cNvSpPr/>
              <p:nvPr/>
            </p:nvSpPr>
            <p:spPr>
              <a:xfrm flipH="1">
                <a:off x="491552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253B4B48-7791-43B1-962E-BA7E5C320669}"/>
                </a:ext>
              </a:extLst>
            </p:cNvPr>
            <p:cNvGrpSpPr/>
            <p:nvPr/>
          </p:nvGrpSpPr>
          <p:grpSpPr>
            <a:xfrm>
              <a:off x="7817675" y="2304108"/>
              <a:ext cx="201786" cy="48611"/>
              <a:chOff x="554406" y="1818498"/>
              <a:chExt cx="201786" cy="48611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8D69461F-C0D1-43A9-9238-D2A5E3BC5A3D}"/>
                  </a:ext>
                </a:extLst>
              </p:cNvPr>
              <p:cNvSpPr/>
              <p:nvPr/>
            </p:nvSpPr>
            <p:spPr>
              <a:xfrm rot="5400000">
                <a:off x="649385" y="1747263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4B4C4511-8E0C-46C0-A147-4C02BDD89920}"/>
                  </a:ext>
                </a:extLst>
              </p:cNvPr>
              <p:cNvSpPr/>
              <p:nvPr/>
            </p:nvSpPr>
            <p:spPr>
              <a:xfrm>
                <a:off x="554406" y="1833403"/>
                <a:ext cx="201786" cy="33706"/>
              </a:xfrm>
              <a:custGeom>
                <a:avLst/>
                <a:gdLst>
                  <a:gd name="connsiteX0" fmla="*/ 164771 w 329542"/>
                  <a:gd name="connsiteY0" fmla="*/ 0 h 42863"/>
                  <a:gd name="connsiteX1" fmla="*/ 327104 w 329542"/>
                  <a:gd name="connsiteY1" fmla="*/ 9575 h 42863"/>
                  <a:gd name="connsiteX2" fmla="*/ 329542 w 329542"/>
                  <a:gd name="connsiteY2" fmla="*/ 10414 h 42863"/>
                  <a:gd name="connsiteX3" fmla="*/ 281641 w 329542"/>
                  <a:gd name="connsiteY3" fmla="*/ 33288 h 42863"/>
                  <a:gd name="connsiteX4" fmla="*/ 164771 w 329542"/>
                  <a:gd name="connsiteY4" fmla="*/ 42863 h 42863"/>
                  <a:gd name="connsiteX5" fmla="*/ 47901 w 329542"/>
                  <a:gd name="connsiteY5" fmla="*/ 33288 h 42863"/>
                  <a:gd name="connsiteX6" fmla="*/ 0 w 329542"/>
                  <a:gd name="connsiteY6" fmla="*/ 10414 h 42863"/>
                  <a:gd name="connsiteX7" fmla="*/ 2438 w 329542"/>
                  <a:gd name="connsiteY7" fmla="*/ 9575 h 42863"/>
                  <a:gd name="connsiteX8" fmla="*/ 164771 w 329542"/>
                  <a:gd name="connsiteY8" fmla="*/ 0 h 4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9542" h="42863">
                    <a:moveTo>
                      <a:pt x="164771" y="0"/>
                    </a:moveTo>
                    <a:cubicBezTo>
                      <a:pt x="228166" y="0"/>
                      <a:pt x="285559" y="3659"/>
                      <a:pt x="327104" y="9575"/>
                    </a:cubicBezTo>
                    <a:lnTo>
                      <a:pt x="329542" y="10414"/>
                    </a:lnTo>
                    <a:lnTo>
                      <a:pt x="281641" y="33288"/>
                    </a:lnTo>
                    <a:cubicBezTo>
                      <a:pt x="251731" y="39204"/>
                      <a:pt x="210412" y="42863"/>
                      <a:pt x="164771" y="42863"/>
                    </a:cubicBezTo>
                    <a:cubicBezTo>
                      <a:pt x="119131" y="42863"/>
                      <a:pt x="77811" y="39204"/>
                      <a:pt x="47901" y="33288"/>
                    </a:cubicBezTo>
                    <a:lnTo>
                      <a:pt x="0" y="10414"/>
                    </a:lnTo>
                    <a:lnTo>
                      <a:pt x="2438" y="9575"/>
                    </a:lnTo>
                    <a:cubicBezTo>
                      <a:pt x="43983" y="3659"/>
                      <a:pt x="101376" y="0"/>
                      <a:pt x="164771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3" name="円/楕円 27">
              <a:extLst>
                <a:ext uri="{FF2B5EF4-FFF2-40B4-BE49-F238E27FC236}">
                  <a16:creationId xmlns:a16="http://schemas.microsoft.com/office/drawing/2014/main" id="{F58FD29A-9F6C-4560-8B3B-9F6A2270916E}"/>
                </a:ext>
              </a:extLst>
            </p:cNvPr>
            <p:cNvSpPr/>
            <p:nvPr/>
          </p:nvSpPr>
          <p:spPr>
            <a:xfrm>
              <a:off x="7540658" y="1911104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4" name="円/楕円 27">
              <a:extLst>
                <a:ext uri="{FF2B5EF4-FFF2-40B4-BE49-F238E27FC236}">
                  <a16:creationId xmlns:a16="http://schemas.microsoft.com/office/drawing/2014/main" id="{496CF39D-2AF7-4598-BA96-747B43362882}"/>
                </a:ext>
              </a:extLst>
            </p:cNvPr>
            <p:cNvSpPr/>
            <p:nvPr/>
          </p:nvSpPr>
          <p:spPr>
            <a:xfrm>
              <a:off x="8078821" y="1911104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6EFA8CE-F713-4722-B87A-6083E5A25DC7}"/>
              </a:ext>
            </a:extLst>
          </p:cNvPr>
          <p:cNvGrpSpPr/>
          <p:nvPr/>
        </p:nvGrpSpPr>
        <p:grpSpPr>
          <a:xfrm>
            <a:off x="1389378" y="4081723"/>
            <a:ext cx="1267032" cy="2358577"/>
            <a:chOff x="1389378" y="4081723"/>
            <a:chExt cx="1267032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F49B038C-19A1-403C-88C7-8BE4072C99AE}"/>
                  </a:ext>
                </a:extLst>
              </p:cNvPr>
              <p:cNvSpPr/>
              <p:nvPr/>
            </p:nvSpPr>
            <p:spPr>
              <a:xfrm flipH="1">
                <a:off x="1758930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B281679-840C-4365-970C-15376A454E70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4"/>
                <a:chOff x="878044" y="3848329"/>
                <a:chExt cx="917606" cy="882331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1"/>
                  <a:ext cx="834570" cy="787399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47" name="円/楕円 27">
              <a:extLst>
                <a:ext uri="{FF2B5EF4-FFF2-40B4-BE49-F238E27FC236}">
                  <a16:creationId xmlns:a16="http://schemas.microsoft.com/office/drawing/2014/main" id="{F13DDE3E-9736-4C67-A660-16A1728D63B8}"/>
                </a:ext>
              </a:extLst>
            </p:cNvPr>
            <p:cNvSpPr/>
            <p:nvPr/>
          </p:nvSpPr>
          <p:spPr>
            <a:xfrm>
              <a:off x="1755736" y="4724269"/>
              <a:ext cx="11900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円/楕円 27">
              <a:extLst>
                <a:ext uri="{FF2B5EF4-FFF2-40B4-BE49-F238E27FC236}">
                  <a16:creationId xmlns:a16="http://schemas.microsoft.com/office/drawing/2014/main" id="{D3124EF2-D4B3-44D1-ABC1-20DB602466E7}"/>
                </a:ext>
              </a:extLst>
            </p:cNvPr>
            <p:cNvSpPr/>
            <p:nvPr/>
          </p:nvSpPr>
          <p:spPr>
            <a:xfrm>
              <a:off x="2174836" y="4724269"/>
              <a:ext cx="119004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0FA55AFF-4F9A-40FD-AB9B-29F848414451}"/>
                </a:ext>
              </a:extLst>
            </p:cNvPr>
            <p:cNvSpPr/>
            <p:nvPr/>
          </p:nvSpPr>
          <p:spPr>
            <a:xfrm rot="5400000">
              <a:off x="2024478" y="506000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0911F20-C8DF-41D5-B15F-619646F6CA20}"/>
              </a:ext>
            </a:extLst>
          </p:cNvPr>
          <p:cNvGrpSpPr/>
          <p:nvPr/>
        </p:nvGrpSpPr>
        <p:grpSpPr>
          <a:xfrm>
            <a:off x="4349584" y="3949344"/>
            <a:ext cx="1229834" cy="2506981"/>
            <a:chOff x="4349584" y="3949344"/>
            <a:chExt cx="1229834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5764D5DC-09DD-4B72-8EFB-40EE7212B624}"/>
                  </a:ext>
                </a:extLst>
              </p:cNvPr>
              <p:cNvSpPr/>
              <p:nvPr/>
            </p:nvSpPr>
            <p:spPr>
              <a:xfrm flipH="1">
                <a:off x="3280581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0AE8704-A9F1-4DEC-8FAD-B655503A83C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49" name="円/楕円 27">
              <a:extLst>
                <a:ext uri="{FF2B5EF4-FFF2-40B4-BE49-F238E27FC236}">
                  <a16:creationId xmlns:a16="http://schemas.microsoft.com/office/drawing/2014/main" id="{EE5BFAB3-2E47-4C1F-A35A-F9184CAD238E}"/>
                </a:ext>
              </a:extLst>
            </p:cNvPr>
            <p:cNvSpPr/>
            <p:nvPr/>
          </p:nvSpPr>
          <p:spPr>
            <a:xfrm>
              <a:off x="4680866" y="4858616"/>
              <a:ext cx="150690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円/楕円 27">
              <a:extLst>
                <a:ext uri="{FF2B5EF4-FFF2-40B4-BE49-F238E27FC236}">
                  <a16:creationId xmlns:a16="http://schemas.microsoft.com/office/drawing/2014/main" id="{A323DA02-A742-4F8E-90F9-006AC3499ABE}"/>
                </a:ext>
              </a:extLst>
            </p:cNvPr>
            <p:cNvSpPr/>
            <p:nvPr/>
          </p:nvSpPr>
          <p:spPr>
            <a:xfrm>
              <a:off x="5099966" y="4858616"/>
              <a:ext cx="150690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287ECF0F-54BB-42FE-8AAC-113DDAD63D72}"/>
                </a:ext>
              </a:extLst>
            </p:cNvPr>
            <p:cNvSpPr/>
            <p:nvPr/>
          </p:nvSpPr>
          <p:spPr>
            <a:xfrm rot="5400000">
              <a:off x="4962942" y="5179067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5C959BD-C310-434D-805C-F0E908B73B51}"/>
              </a:ext>
            </a:extLst>
          </p:cNvPr>
          <p:cNvGrpSpPr/>
          <p:nvPr/>
        </p:nvGrpSpPr>
        <p:grpSpPr>
          <a:xfrm>
            <a:off x="7315016" y="4095130"/>
            <a:ext cx="1182186" cy="2361196"/>
            <a:chOff x="7315016" y="4095130"/>
            <a:chExt cx="1182186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CEB604A0-034B-4182-8DB2-52D2931E2DB3}"/>
                  </a:ext>
                </a:extLst>
              </p:cNvPr>
              <p:cNvSpPr/>
              <p:nvPr/>
            </p:nvSpPr>
            <p:spPr>
              <a:xfrm flipH="1">
                <a:off x="4915527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4CA370ED-655B-499F-AE88-0956CB2A4EC1}"/>
                </a:ext>
              </a:extLst>
            </p:cNvPr>
            <p:cNvSpPr/>
            <p:nvPr/>
          </p:nvSpPr>
          <p:spPr>
            <a:xfrm rot="5400000">
              <a:off x="7891983" y="5106121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7" name="円/楕円 27">
              <a:extLst>
                <a:ext uri="{FF2B5EF4-FFF2-40B4-BE49-F238E27FC236}">
                  <a16:creationId xmlns:a16="http://schemas.microsoft.com/office/drawing/2014/main" id="{5EF056DD-457E-401A-B20B-939C04FD9B56}"/>
                </a:ext>
              </a:extLst>
            </p:cNvPr>
            <p:cNvSpPr/>
            <p:nvPr/>
          </p:nvSpPr>
          <p:spPr>
            <a:xfrm>
              <a:off x="7547890" y="4760191"/>
              <a:ext cx="1927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8" name="円/楕円 27">
              <a:extLst>
                <a:ext uri="{FF2B5EF4-FFF2-40B4-BE49-F238E27FC236}">
                  <a16:creationId xmlns:a16="http://schemas.microsoft.com/office/drawing/2014/main" id="{E85B3F34-3033-447F-AAAE-9C3901008CFA}"/>
                </a:ext>
              </a:extLst>
            </p:cNvPr>
            <p:cNvSpPr/>
            <p:nvPr/>
          </p:nvSpPr>
          <p:spPr>
            <a:xfrm>
              <a:off x="8065415" y="4760191"/>
              <a:ext cx="192759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6810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pptxc75_目を閉じる女性のイラスト</dc:title>
  <dc:subject>pptxc75_目を閉じる女性のイラスト</dc:subject>
  <dc:creator>でじけろお</dc:creator>
  <cp:revision>1</cp:revision>
  <dcterms:created xsi:type="dcterms:W3CDTF">2018-05-20T00:31:01Z</dcterms:created>
  <dcterms:modified xsi:type="dcterms:W3CDTF">2020-01-23T07:00:43Z</dcterms:modified>
  <cp:version>1</cp:version>
</cp:coreProperties>
</file>